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1A825D5-907F-4296-A380-0E272228F23D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2CCDE9E-B82E-4DAD-A37E-A4659A51AA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73" y="282714"/>
            <a:ext cx="6722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SJSU PHYLLIS F. SIMPKINS INTERNATIONAL HOUSE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 STATISTICS, SPRING 2015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0668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2438400"/>
            <a:ext cx="1819277" cy="16619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old</a:t>
            </a:r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18-20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old</a:t>
            </a:r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30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21-24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old</a:t>
            </a:r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30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25-35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old</a:t>
            </a:r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age: 21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1750874"/>
            <a:ext cx="6400800" cy="17543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Represented: 28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Australia, Brazil, China, Costa Rica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Czech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Republic, England, France, Germany, Hong Kong, Hungary, India, Ireland, Japan, Malaysia, Mongolia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Nicaragua, Peru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South Korea,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Saudi Arabia, Scotland, Singapore, Spain, Taiwan, Thailand, The Netherlands, USA, Vietnam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314" y="1230868"/>
            <a:ext cx="638628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Number of Residents: 70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Men: 38      Women: 32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6600" y="289679"/>
            <a:ext cx="1819277" cy="22159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Exchange: 25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I-Gateways: 13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Degree: 32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Freshman: 13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Sophomore: 1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Junior: 6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Senior: 7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Graduate: 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3657600"/>
            <a:ext cx="6400800" cy="28623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SJSU Degrees: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Hospitality/Tourism and Event Management, Public Relations, International Business, Management, Marketing, Civil Engineering, Electrical Engineering, Industrial and Systems Engineering, Aerospace Engineering, Software Engineering, Industrial Design, Performance, Radio-Television-Film, Animation, Japanese, Spanish, Computer Science, Statistics, Communication Studies, Economics, Political Science, TESOL, Geology, Urban Planning, Behavioral Science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86599" y="4191000"/>
            <a:ext cx="1819277" cy="24160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Applied: 33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Accepted: 31</a:t>
            </a:r>
          </a:p>
          <a:p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Men:16/17 Accepted</a:t>
            </a:r>
          </a:p>
          <a:p>
            <a:r>
              <a:rPr lang="en-US" sz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Cancelled/Unable: 2</a:t>
            </a:r>
          </a:p>
          <a:p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Women:</a:t>
            </a:r>
          </a:p>
          <a:p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15/16 Accepted</a:t>
            </a:r>
          </a:p>
          <a:p>
            <a:r>
              <a:rPr lang="en-US" sz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Cancelled: 1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New: 28</a:t>
            </a:r>
          </a:p>
          <a:p>
            <a:r>
              <a:rPr lang="en-US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Returning: 42</a:t>
            </a:r>
            <a:endParaRPr lang="en-US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161</TotalTime>
  <Words>238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Grid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Leann</cp:lastModifiedBy>
  <cp:revision>28</cp:revision>
  <dcterms:created xsi:type="dcterms:W3CDTF">2015-03-17T17:22:41Z</dcterms:created>
  <dcterms:modified xsi:type="dcterms:W3CDTF">2015-05-01T01:57:08Z</dcterms:modified>
</cp:coreProperties>
</file>